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383ee88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383ee88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 Seal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9f383ee88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9f383ee88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Spartacat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f383ee88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9f383ee88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9f383ee8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9f383ee8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T-rac - Tennessee Titans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f383ee88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f383ee88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Jazz Bear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f383ee88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9f383ee88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Orbit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f383ee88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f383ee88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Buoy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f383ee88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9f383ee88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Tusky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f383ee88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f383ee88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Douglas Fur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f383ee88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f383ee88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Youppi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9f383ee88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9f383ee88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Stuff the Magic Dragon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9f383ee8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9f383ee8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Captain Fear - Tampa Bay Bucaneers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9f383ee88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9f383ee8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Burnie Miami Heat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f383ee8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f383ee8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KC Wolf - </a:t>
            </a:r>
            <a:r>
              <a:rPr lang="en"/>
              <a:t>Kansas</a:t>
            </a:r>
            <a:r>
              <a:rPr lang="en"/>
              <a:t> City Chiefs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f383ee88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9f383ee88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Moondog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f383ee88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f383ee8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Sir Purr - Carolina Panthers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9f383ee88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9f383ee88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Stinger - </a:t>
            </a:r>
            <a:r>
              <a:rPr lang="en"/>
              <a:t>Columbus</a:t>
            </a:r>
            <a:r>
              <a:rPr lang="en"/>
              <a:t> Blue Jackets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9f383ee88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9f383ee88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Phillie Phanatic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f383ee88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f383ee88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G-Wiz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f383ee88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f383ee88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 and Mrs Met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383ee88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f383ee88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Chance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Billy Bufalo - Bufalo Bills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f383ee88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9f383ee88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 E Green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f383ee88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9f383ee88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Mavs Man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f383ee88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9f383ee88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Lucky the leprechaun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9f383ee88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9f383ee88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Stormy the Ice Hog - Carolina Hurricans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f383ee8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9f383ee8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- Indianapolis Colts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f383ee88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f383ee88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Billy the Marlin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f383ee88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9f383ee88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Gapper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9f383ee88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9f383ee88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 Kitty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f383ee88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f383ee88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Rangers Captain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9f383ee88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9f383ee88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Steely McBeam - Pittsburg Steelers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f383ee88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9f383ee88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Rumble the Bison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f383ee88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9f383ee88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 Wing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f383ee88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f383ee88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Blooper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f383ee88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9f383ee88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Mariner Moose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9f383ee88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9f383ee88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Gritty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f383ee88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f383ee88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Wally the Green Monster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f383ee884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9f383ee88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Raider Rusher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f383ee88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f383ee88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Baxter Bobcat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f383ee88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9f383ee88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f383ee88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f383ee88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South paw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9f383ee88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9f383ee88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9f383ee88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9f383ee88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Barrelman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f383ee88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f383ee88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Swinging Friar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f383ee88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9f383ee88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Dinger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f383ee88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f383ee88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Benny the Bull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f383ee88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f383ee88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Victor E Green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f383ee88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f383ee88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Screech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f383ee88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9f383ee88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King Cake Baby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000" y="152400"/>
            <a:ext cx="339400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450" y="624625"/>
            <a:ext cx="6923101" cy="38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88" y="152400"/>
            <a:ext cx="72598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0" y="152400"/>
            <a:ext cx="85944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225" y="152400"/>
            <a:ext cx="38615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075" y="152400"/>
            <a:ext cx="38038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413" y="152400"/>
            <a:ext cx="32311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63" y="109800"/>
            <a:ext cx="85946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238" y="152400"/>
            <a:ext cx="301951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13" y="152400"/>
            <a:ext cx="81093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0675" y="152400"/>
            <a:ext cx="322264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625" y="152400"/>
            <a:ext cx="36587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125" y="442913"/>
            <a:ext cx="6381750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50" y="152400"/>
            <a:ext cx="72545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10313" r="9801" t="0"/>
          <a:stretch/>
        </p:blipFill>
        <p:spPr>
          <a:xfrm>
            <a:off x="2651625" y="152400"/>
            <a:ext cx="38656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038" y="152400"/>
            <a:ext cx="32179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571500"/>
            <a:ext cx="600075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538" y="152400"/>
            <a:ext cx="43669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4338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7"/>
          <p:cNvPicPr preferRelativeResize="0"/>
          <p:nvPr/>
        </p:nvPicPr>
        <p:blipFill rotWithShape="1">
          <a:blip r:embed="rId3">
            <a:alphaModFix/>
          </a:blip>
          <a:srcRect b="19961" l="0" r="0" t="0"/>
          <a:stretch/>
        </p:blipFill>
        <p:spPr>
          <a:xfrm>
            <a:off x="2527263" y="292738"/>
            <a:ext cx="4089476" cy="4558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350" y="150913"/>
            <a:ext cx="4863300" cy="48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450" y="152400"/>
            <a:ext cx="57091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50" y="152400"/>
            <a:ext cx="34645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575" y="152400"/>
            <a:ext cx="364084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350" y="152400"/>
            <a:ext cx="417729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628650"/>
            <a:ext cx="58293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988" y="152400"/>
            <a:ext cx="387001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13" y="152400"/>
            <a:ext cx="84279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2037450" y="133050"/>
            <a:ext cx="5069100" cy="487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638" y="152400"/>
            <a:ext cx="37787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63" y="619125"/>
            <a:ext cx="5857875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63" y="152400"/>
            <a:ext cx="72598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